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4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307" r:id="rId25"/>
    <p:sldId id="308" r:id="rId26"/>
    <p:sldId id="309" r:id="rId27"/>
    <p:sldId id="290" r:id="rId28"/>
    <p:sldId id="292" r:id="rId29"/>
    <p:sldId id="274" r:id="rId30"/>
    <p:sldId id="280" r:id="rId31"/>
    <p:sldId id="281" r:id="rId32"/>
    <p:sldId id="282" r:id="rId33"/>
    <p:sldId id="284" r:id="rId34"/>
    <p:sldId id="278" r:id="rId35"/>
    <p:sldId id="279" r:id="rId36"/>
    <p:sldId id="303" r:id="rId37"/>
    <p:sldId id="304" r:id="rId38"/>
    <p:sldId id="305" r:id="rId39"/>
    <p:sldId id="306" r:id="rId40"/>
    <p:sldId id="285" r:id="rId41"/>
    <p:sldId id="286" r:id="rId42"/>
    <p:sldId id="30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112" autoAdjust="0"/>
  </p:normalViewPr>
  <p:slideViewPr>
    <p:cSldViewPr snapToGrid="0">
      <p:cViewPr varScale="1">
        <p:scale>
          <a:sx n="123" d="100"/>
          <a:sy n="123" d="100"/>
        </p:scale>
        <p:origin x="1668" y="108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은 항상 작업할 </a:t>
            </a:r>
            <a:r>
              <a:rPr lang="en-US" altLang="ko-KR" dirty="0"/>
              <a:t>branch</a:t>
            </a:r>
            <a:r>
              <a:rPr lang="ko-KR" altLang="en-US" dirty="0"/>
              <a:t>를 설정해야 함</a:t>
            </a:r>
            <a:r>
              <a:rPr lang="en-US" altLang="ko-KR" dirty="0"/>
              <a:t>.</a:t>
            </a:r>
            <a:r>
              <a:rPr lang="ko-KR" altLang="en-US" dirty="0"/>
              <a:t> 만약 안되어 있으면 자동으로 </a:t>
            </a:r>
            <a:r>
              <a:rPr lang="en-US" altLang="ko-KR" dirty="0"/>
              <a:t>master branch</a:t>
            </a:r>
            <a:r>
              <a:rPr lang="ko-KR" altLang="en-US" dirty="0"/>
              <a:t>로 설정됨</a:t>
            </a:r>
            <a:r>
              <a:rPr lang="en-US" altLang="ko-KR" dirty="0"/>
              <a:t>. </a:t>
            </a:r>
            <a:r>
              <a:rPr lang="ko-KR" altLang="en-US" dirty="0"/>
              <a:t>여기서 현재 선택된 </a:t>
            </a:r>
            <a:r>
              <a:rPr lang="ko-KR" altLang="en-US" dirty="0" err="1"/>
              <a:t>브랜치가</a:t>
            </a:r>
            <a:r>
              <a:rPr lang="ko-KR" altLang="en-US" dirty="0"/>
              <a:t> 아닌 다른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작업하고 싶을 때 원하는 </a:t>
            </a:r>
            <a:r>
              <a:rPr lang="ko-KR" altLang="en-US" dirty="0" err="1"/>
              <a:t>브랜치로</a:t>
            </a:r>
            <a:r>
              <a:rPr lang="ko-KR" altLang="en-US" dirty="0"/>
              <a:t> 전환하는 것을 </a:t>
            </a:r>
            <a:r>
              <a:rPr lang="en-US" altLang="ko-KR" dirty="0"/>
              <a:t>checkout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Checkout</a:t>
            </a:r>
            <a:r>
              <a:rPr lang="ko-KR" altLang="en-US" dirty="0"/>
              <a:t>을 </a:t>
            </a:r>
            <a:r>
              <a:rPr lang="ko-KR" altLang="en-US" dirty="0" err="1"/>
              <a:t>하게되면</a:t>
            </a:r>
            <a:r>
              <a:rPr lang="ko-KR" altLang="en-US" dirty="0"/>
              <a:t> 그 </a:t>
            </a:r>
            <a:r>
              <a:rPr lang="ko-KR" altLang="en-US" dirty="0" err="1"/>
              <a:t>브랜치</a:t>
            </a:r>
            <a:r>
              <a:rPr lang="ko-KR" altLang="en-US" dirty="0"/>
              <a:t> 안의 마지막 </a:t>
            </a:r>
            <a:r>
              <a:rPr lang="ko-KR" altLang="en-US" dirty="0" err="1"/>
              <a:t>커밋</a:t>
            </a:r>
            <a:r>
              <a:rPr lang="ko-KR" altLang="en-US" dirty="0"/>
              <a:t> 내용이 </a:t>
            </a:r>
            <a:r>
              <a:rPr lang="en-US" altLang="ko-KR" dirty="0"/>
              <a:t>local </a:t>
            </a:r>
            <a:r>
              <a:rPr lang="ko-KR" altLang="en-US" dirty="0" err="1"/>
              <a:t>작업트리에</a:t>
            </a:r>
            <a:r>
              <a:rPr lang="ko-KR" altLang="en-US" dirty="0"/>
              <a:t> 업데이트됨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en-US" altLang="ko-KR" dirty="0"/>
              <a:t>checkout</a:t>
            </a:r>
            <a:r>
              <a:rPr lang="ko-KR" altLang="en-US" dirty="0"/>
              <a:t>한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작업하고 수정하면 그 </a:t>
            </a:r>
            <a:r>
              <a:rPr lang="ko-KR" altLang="en-US" dirty="0" err="1"/>
              <a:t>브랜치에서</a:t>
            </a:r>
            <a:r>
              <a:rPr lang="ko-KR" altLang="en-US" dirty="0"/>
              <a:t> 계속 </a:t>
            </a:r>
            <a:r>
              <a:rPr lang="ko-KR" altLang="en-US" dirty="0" err="1"/>
              <a:t>커밋이</a:t>
            </a:r>
            <a:r>
              <a:rPr lang="ko-KR" altLang="en-US" dirty="0"/>
              <a:t>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09F30-9869-46EE-A767-FEFAB02FF22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8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Repositories window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 Clone a Git Repository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C110573-632D-4B9F-A099-AC03BEDBDF25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5114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Clone &amp; Pull(Eclipse)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BA6F05-BE27-4456-AE44-E27A50CE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38" r="68826"/>
          <a:stretch/>
        </p:blipFill>
        <p:spPr>
          <a:xfrm>
            <a:off x="601456" y="1258960"/>
            <a:ext cx="4265012" cy="50245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2176462" y="2962275"/>
            <a:ext cx="1733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7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62650D-057D-41D8-BD58-49E2C68EA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258960"/>
            <a:ext cx="4857750" cy="511492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ko-KR" dirty="0" err="1">
                <a:latin typeface="+mj-ea"/>
                <a:ea typeface="+mj-ea"/>
              </a:rPr>
              <a:t>Url</a:t>
            </a:r>
            <a:r>
              <a:rPr lang="en-US" altLang="ko-KR" dirty="0">
                <a:latin typeface="+mj-ea"/>
                <a:ea typeface="+mj-ea"/>
              </a:rPr>
              <a:t>, Authentication </a:t>
            </a:r>
            <a:r>
              <a:rPr lang="ko-KR" altLang="en-US" dirty="0">
                <a:latin typeface="+mj-ea"/>
                <a:ea typeface="+mj-ea"/>
              </a:rPr>
              <a:t>입력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731809" y="4091876"/>
            <a:ext cx="4653851" cy="101481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C110573-632D-4B9F-A099-AC03BEDBDF25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5114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Clone &amp; Pull(Eclipse)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1695450" y="2528322"/>
            <a:ext cx="159794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733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9379AF-90D1-4E35-B55B-811ABDD81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6" y="1258959"/>
            <a:ext cx="4867275" cy="511492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ko-KR" altLang="en-US" dirty="0">
                <a:latin typeface="+mj-ea"/>
                <a:ea typeface="+mj-ea"/>
              </a:rPr>
              <a:t>저장할 로컬 디렉토리 주소 입력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4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latin typeface="+mj-ea"/>
                <a:ea typeface="+mj-ea"/>
              </a:rPr>
              <a:t>Finish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3376733" y="5928264"/>
            <a:ext cx="1201118" cy="348711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C110573-632D-4B9F-A099-AC03BEDBDF25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5114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Clone &amp; Pull(Eclipse)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1445297" y="2488126"/>
            <a:ext cx="3862872" cy="277998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32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우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상태로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FC0CD-A484-4FF4-A1CB-5AED1C9331B7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과 비슷하지만 이전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내용을 새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만들어서 저장합니다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i="0" dirty="0">
                <a:effectLst/>
                <a:latin typeface="+mn-ea"/>
              </a:rPr>
              <a:t>commit</a:t>
            </a:r>
            <a:r>
              <a:rPr lang="ko-KR" altLang="en-US" sz="1400" b="1" i="0" dirty="0">
                <a:effectLst/>
                <a:latin typeface="+mn-ea"/>
              </a:rPr>
              <a:t>을 유지하면서 내용을 </a:t>
            </a:r>
            <a:r>
              <a:rPr lang="en-US" altLang="ko-KR" sz="1400" b="1" i="0" dirty="0">
                <a:effectLst/>
                <a:latin typeface="+mn-ea"/>
              </a:rPr>
              <a:t>Rollback</a:t>
            </a:r>
            <a:r>
              <a:rPr lang="ko-KR" altLang="en-US" sz="1400" b="1" i="0" dirty="0">
                <a:effectLst/>
                <a:latin typeface="+mn-ea"/>
              </a:rPr>
              <a:t>하는 경우에 사용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9D35A-1CB0-44B2-B677-0063B1B9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6" y="2535011"/>
            <a:ext cx="5366798" cy="234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96305C-7E84-4B1E-9FB6-34A94741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92" y="2535011"/>
            <a:ext cx="5252918" cy="22335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09554-E3ED-4392-AAFF-438AE3D49835}"/>
              </a:ext>
            </a:extLst>
          </p:cNvPr>
          <p:cNvSpPr/>
          <p:nvPr/>
        </p:nvSpPr>
        <p:spPr>
          <a:xfrm>
            <a:off x="1055985" y="2961476"/>
            <a:ext cx="1586926" cy="1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E3F6B-6329-4305-BD34-CBE11247C28B}"/>
              </a:ext>
            </a:extLst>
          </p:cNvPr>
          <p:cNvSpPr txBox="1"/>
          <p:nvPr/>
        </p:nvSpPr>
        <p:spPr>
          <a:xfrm>
            <a:off x="2650248" y="5406843"/>
            <a:ext cx="507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04-21 Revert </a:t>
            </a:r>
            <a:r>
              <a:rPr lang="ko-KR" altLang="en-US" dirty="0"/>
              <a:t>추가 시점으로 </a:t>
            </a:r>
            <a:r>
              <a:rPr lang="en-US" altLang="ko-KR" dirty="0"/>
              <a:t>revert(</a:t>
            </a:r>
            <a:r>
              <a:rPr lang="ko-KR" altLang="en-US" dirty="0" err="1"/>
              <a:t>커밋</a:t>
            </a:r>
            <a:r>
              <a:rPr lang="ko-KR" altLang="en-US" dirty="0"/>
              <a:t> 되돌리기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A04D6AA-FA24-49B0-BDF2-7285326B82E8}"/>
              </a:ext>
            </a:extLst>
          </p:cNvPr>
          <p:cNvCxnSpPr>
            <a:stCxn id="17" idx="2"/>
            <a:endCxn id="22" idx="1"/>
          </p:cNvCxnSpPr>
          <p:nvPr/>
        </p:nvCxnSpPr>
        <p:spPr>
          <a:xfrm rot="16200000" flipH="1">
            <a:off x="996775" y="3938036"/>
            <a:ext cx="2506146" cy="800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933A9C9-608F-4099-8B69-3B4E2693DABC}"/>
              </a:ext>
            </a:extLst>
          </p:cNvPr>
          <p:cNvCxnSpPr>
            <a:stCxn id="22" idx="3"/>
          </p:cNvCxnSpPr>
          <p:nvPr/>
        </p:nvCxnSpPr>
        <p:spPr>
          <a:xfrm flipV="1">
            <a:off x="7724650" y="2942124"/>
            <a:ext cx="963440" cy="2649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EC5BD2-9F14-4133-BC16-E8BE96AC1402}"/>
              </a:ext>
            </a:extLst>
          </p:cNvPr>
          <p:cNvSpPr/>
          <p:nvPr/>
        </p:nvSpPr>
        <p:spPr>
          <a:xfrm>
            <a:off x="7008434" y="2819892"/>
            <a:ext cx="1887793" cy="141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601417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 – branch</a:t>
            </a:r>
            <a:r>
              <a:rPr lang="ko-KR" altLang="en-US" sz="3200" b="1" dirty="0">
                <a:latin typeface="+mn-ea"/>
                <a:ea typeface="+mn-ea"/>
              </a:rPr>
              <a:t>를 전환하는 기능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322200"/>
            <a:ext cx="10103306" cy="45928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 :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현재 사용중인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를 표시해준다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기본 설정으로 가장 최신에 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로 설정된다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여기서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위치를 바꾸는 것을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이라고 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보통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위치를 다른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로 옮기는 것을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이라 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현재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에서 커밋하지 않은 수정된 것 또는 새롭게 만든 것이 </a:t>
            </a: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작업트리에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남아있는 상태에서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을 하면 그 변경된 내용이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에 </a:t>
            </a: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커밋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가능하다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하지만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하기 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하려는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가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일정 수준 수정이 </a:t>
            </a: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되어있다면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충돌이 될 수 있다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이를 위해서는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stash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기능을 이용해 일시적으로 변경된 내용을 다른 곳에 저장하여 충돌을 피해야 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Stash :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파일의 변경 내용을 일시적으로 기록해 두는 영역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3540C-B1E3-43DB-8E58-C486E3A8FC9D}"/>
              </a:ext>
            </a:extLst>
          </p:cNvPr>
          <p:cNvSpPr txBox="1"/>
          <p:nvPr/>
        </p:nvSpPr>
        <p:spPr>
          <a:xfrm>
            <a:off x="9665482" y="5876630"/>
            <a:ext cx="2429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 사이트 </a:t>
            </a:r>
            <a:r>
              <a:rPr lang="en-US" altLang="ko-KR" sz="1100" dirty="0"/>
              <a:t>: https://backlog.com/git-tutorial/kr/stepup/stepup1_3.html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E7A88-1967-41AA-A295-3CDA589C3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48" y="3429000"/>
            <a:ext cx="54483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sz="1400" b="1" dirty="0" err="1">
                <a:latin typeface="+mj-ea"/>
                <a:ea typeface="+mj-ea"/>
              </a:rPr>
              <a:t>한인우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r>
              <a:rPr lang="ko-KR" altLang="en-US" sz="1400" dirty="0">
                <a:latin typeface="+mj-ea"/>
                <a:ea typeface="+mj-ea"/>
              </a:rPr>
              <a:t>깃에 대해 아무것도 몰랐었는데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발표를 준비하면서 조금은 이용할 줄 알게 되어서 굉장히 편리하다는 걸 알게 되었고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수강생분들께 알려드릴 수 있어서 뿌듯합니다</a:t>
            </a:r>
            <a:r>
              <a:rPr lang="en-US" altLang="ko-KR" sz="1400" dirty="0">
                <a:latin typeface="+mj-ea"/>
                <a:ea typeface="+mj-ea"/>
              </a:rPr>
              <a:t>.  </a:t>
            </a:r>
            <a:r>
              <a:rPr lang="ko-KR" altLang="en-US" sz="1400" dirty="0">
                <a:latin typeface="+mj-ea"/>
                <a:ea typeface="+mj-ea"/>
              </a:rPr>
              <a:t>추가로 선뜻 나서서 발표를 도와준 </a:t>
            </a:r>
            <a:r>
              <a:rPr lang="ko-KR" altLang="en-US" sz="1400" dirty="0" err="1">
                <a:latin typeface="+mj-ea"/>
                <a:ea typeface="+mj-ea"/>
              </a:rPr>
              <a:t>민기님과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은재님에게</a:t>
            </a:r>
            <a:r>
              <a:rPr lang="ko-KR" altLang="en-US" sz="1400" dirty="0">
                <a:latin typeface="+mj-ea"/>
                <a:ea typeface="+mj-ea"/>
              </a:rPr>
              <a:t> 감사하다는 말을 전하고 싶습니다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br>
              <a:rPr lang="en-US" altLang="ko-KR" sz="1400" dirty="0">
                <a:latin typeface="+mj-ea"/>
                <a:ea typeface="+mj-ea"/>
              </a:rPr>
            </a:br>
            <a:endParaRPr lang="en-US" altLang="ko-KR" sz="1400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sz="1400" b="1" dirty="0">
                <a:latin typeface="+mj-ea"/>
                <a:ea typeface="+mj-ea"/>
              </a:rPr>
              <a:t>주민기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발표를 준비하며 깃의 사용법과 분산형 버전 관리의 개념을 더 자세히 알 수 있어 좋은 기회였습니다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sz="1400" b="1" dirty="0" err="1">
                <a:latin typeface="+mj-ea"/>
                <a:ea typeface="+mj-ea"/>
              </a:rPr>
              <a:t>장은재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처음에 깃과 </a:t>
            </a:r>
            <a:r>
              <a:rPr lang="ko-KR" altLang="en-US" sz="1400" dirty="0" err="1">
                <a:latin typeface="+mj-ea"/>
                <a:ea typeface="+mj-ea"/>
              </a:rPr>
              <a:t>깃허브라는것이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써야된다는</a:t>
            </a:r>
            <a:r>
              <a:rPr lang="ko-KR" altLang="en-US" sz="1400" dirty="0">
                <a:latin typeface="+mj-ea"/>
                <a:ea typeface="+mj-ea"/>
              </a:rPr>
              <a:t> 것은 알았는데 </a:t>
            </a:r>
            <a:r>
              <a:rPr lang="ko-KR" altLang="en-US" sz="1400" dirty="0" err="1">
                <a:latin typeface="+mj-ea"/>
                <a:ea typeface="+mj-ea"/>
              </a:rPr>
              <a:t>자세히는</a:t>
            </a:r>
            <a:r>
              <a:rPr lang="ko-KR" altLang="en-US" sz="1400" dirty="0">
                <a:latin typeface="+mj-ea"/>
                <a:ea typeface="+mj-ea"/>
              </a:rPr>
              <a:t> 몰랐다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하지만 깃을 쓰면서 어렵긴 하지만 편리 </a:t>
            </a:r>
            <a:r>
              <a:rPr lang="ko-KR" altLang="en-US" sz="1400" dirty="0" err="1">
                <a:latin typeface="+mj-ea"/>
                <a:ea typeface="+mj-ea"/>
              </a:rPr>
              <a:t>하다는것을</a:t>
            </a:r>
            <a:r>
              <a:rPr lang="ko-KR" altLang="en-US" sz="1400" dirty="0">
                <a:latin typeface="+mj-ea"/>
                <a:ea typeface="+mj-ea"/>
              </a:rPr>
              <a:t> 느낀다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앞으로 깃을 쓰면서 파일 관리를 잘 하고싶은 생각이 든다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509</TotalTime>
  <Words>1344</Words>
  <Application>Microsoft Office PowerPoint</Application>
  <PresentationFormat>와이드스크린</PresentationFormat>
  <Paragraphs>280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PowerPoint 프레젠테이션</vt:lpstr>
      <vt:lpstr>PowerPoint 프레젠테이션</vt:lpstr>
      <vt:lpstr>PowerPoint 프레젠테이션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주민기</dc:creator>
  <cp:lastModifiedBy>주민기</cp:lastModifiedBy>
  <cp:revision>77</cp:revision>
  <dcterms:created xsi:type="dcterms:W3CDTF">2021-04-12T13:20:01Z</dcterms:created>
  <dcterms:modified xsi:type="dcterms:W3CDTF">2021-05-03T00:52:03Z</dcterms:modified>
</cp:coreProperties>
</file>